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79" r:id="rId4"/>
    <p:sldId id="259" r:id="rId5"/>
    <p:sldId id="260" r:id="rId6"/>
    <p:sldId id="261" r:id="rId7"/>
    <p:sldId id="281" r:id="rId8"/>
    <p:sldId id="264" r:id="rId9"/>
    <p:sldId id="26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66839" autoAdjust="0"/>
  </p:normalViewPr>
  <p:slideViewPr>
    <p:cSldViewPr>
      <p:cViewPr>
        <p:scale>
          <a:sx n="57" d="100"/>
          <a:sy n="57" d="100"/>
        </p:scale>
        <p:origin x="-317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2011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Remaining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"/>
      </c:pieChart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Remaining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2013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Completed</c:v>
                </c:pt>
                <c:pt idx="1">
                  <c:v>Remaining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D7B31-5DA7-4ACC-A6FD-0052F30129F2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00D4E-CCC1-49D6-B18C-C324AA7C2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5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0D4E-CCC1-49D6-B18C-C324AA7C24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4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0D4E-CCC1-49D6-B18C-C324AA7C24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4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0D4E-CCC1-49D6-B18C-C324AA7C24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0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0D4E-CCC1-49D6-B18C-C324AA7C24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2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0D4E-CCC1-49D6-B18C-C324AA7C24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08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0D4E-CCC1-49D6-B18C-C324AA7C24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3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0D4E-CCC1-49D6-B18C-C324AA7C24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4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0D4E-CCC1-49D6-B18C-C324AA7C24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6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0D4E-CCC1-49D6-B18C-C324AA7C24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34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0D4E-CCC1-49D6-B18C-C324AA7C24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7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4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2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3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1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7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4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1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0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0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00237-8BB2-4657-803E-FAFE460BC41A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B024A-72DA-44D7-BF78-9276B17C6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Z4_p1lAH1IJKM&amp;tbnid=Tw_1yeNxEDlIjM:&amp;ved=0CAUQjRw&amp;url=http://www.turningpa.com/seller_questions.php&amp;ei=lcN7Uq62EYTqkAeAwoDgAQ&amp;bvm=bv.56146854,d.cWc&amp;psig=AFQjCNEGp8xx5ohTkkD-SMLL6xcsIfZpuw&amp;ust=138392905042622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aboiteverte.fr/wp-content/uploads/2012/01/construction-Golden-Gate-Bridge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9459"/>
            <a:ext cx="6629400" cy="508468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79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Default Prevention:  </a:t>
            </a:r>
          </a:p>
          <a:p>
            <a:pPr algn="ctr"/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A Proactive Approach to Managing your Cohort Default Rate</a:t>
            </a:r>
            <a:endParaRPr lang="en-US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65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urningpa.com/images/sub_seller_quest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4" y="0"/>
            <a:ext cx="9152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981200"/>
            <a:ext cx="81067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Chiller" pitchFamily="82" charset="0"/>
              </a:rPr>
              <a:t>EXPECTATIONS</a:t>
            </a:r>
            <a:endParaRPr lang="en-US" sz="12000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Satisfied with your rate?</a:t>
            </a:r>
            <a:endParaRPr lang="en-US" dirty="0"/>
          </a:p>
        </p:txBody>
      </p:sp>
      <p:pic>
        <p:nvPicPr>
          <p:cNvPr id="1026" name="Picture 2" descr="http://socialinqueery.files.wordpress.com/2012/03/raising-hand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5"/>
          <a:stretch/>
        </p:blipFill>
        <p:spPr bwMode="auto">
          <a:xfrm>
            <a:off x="266700" y="1463040"/>
            <a:ext cx="8724900" cy="446878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dtray.files.wordpress.com/2011/12/change-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75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5" y="-12357"/>
            <a:ext cx="9225134" cy="70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0575" y="4724400"/>
            <a:ext cx="77617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Changing from the </a:t>
            </a:r>
            <a:r>
              <a:rPr lang="en-US" sz="4000" b="1" u="sng" dirty="0" smtClean="0"/>
              <a:t>two</a:t>
            </a:r>
            <a:r>
              <a:rPr lang="en-US" sz="4000" b="1" dirty="0" smtClean="0"/>
              <a:t> year rate to </a:t>
            </a:r>
          </a:p>
          <a:p>
            <a:pPr algn="ctr"/>
            <a:r>
              <a:rPr lang="en-US" sz="4000" b="1" dirty="0" smtClean="0"/>
              <a:t>the </a:t>
            </a:r>
            <a:r>
              <a:rPr lang="en-US" sz="4000" b="1" u="sng" dirty="0" smtClean="0"/>
              <a:t>three</a:t>
            </a:r>
            <a:r>
              <a:rPr lang="en-US" sz="4000" b="1" dirty="0" smtClean="0"/>
              <a:t> year rate calculation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068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ueprintplace.homestead.com/GOLDEN_GATE_BRID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" y="0"/>
            <a:ext cx="913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142" y="2590800"/>
            <a:ext cx="7690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/>
              <a:t>Who needs/wants a plan?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524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86200" y="2209800"/>
            <a:ext cx="1371600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59162872"/>
              </p:ext>
            </p:extLst>
          </p:nvPr>
        </p:nvGraphicFramePr>
        <p:xfrm>
          <a:off x="609600" y="736600"/>
          <a:ext cx="41910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37633614"/>
              </p:ext>
            </p:extLst>
          </p:nvPr>
        </p:nvGraphicFramePr>
        <p:xfrm>
          <a:off x="4800600" y="838200"/>
          <a:ext cx="41910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15913389"/>
              </p:ext>
            </p:extLst>
          </p:nvPr>
        </p:nvGraphicFramePr>
        <p:xfrm>
          <a:off x="2476500" y="3657600"/>
          <a:ext cx="41910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4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fficialpsds.com/images/stocks/Notebook-paper-stock2416-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84"/>
            <a:ext cx="9160299" cy="68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What’s in a plan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530436" y="228600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/>
              <a:t>Early Stages of </a:t>
            </a:r>
            <a:r>
              <a:rPr lang="en-US" sz="2800" b="1" dirty="0" smtClean="0"/>
              <a:t>Enrollment</a:t>
            </a:r>
          </a:p>
          <a:p>
            <a:pPr lvl="1"/>
            <a:endParaRPr lang="en-US" sz="28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/>
              <a:t>Late </a:t>
            </a:r>
            <a:r>
              <a:rPr lang="en-US" sz="2800" b="1" dirty="0"/>
              <a:t>Stages of </a:t>
            </a:r>
            <a:r>
              <a:rPr lang="en-US" sz="2800" b="1" dirty="0" smtClean="0"/>
              <a:t>Enrollment</a:t>
            </a:r>
          </a:p>
          <a:p>
            <a:pPr lvl="1"/>
            <a:endParaRPr lang="en-US" sz="28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/>
              <a:t>After </a:t>
            </a:r>
            <a:r>
              <a:rPr lang="en-US" sz="2800" b="1" dirty="0"/>
              <a:t>Students Leave </a:t>
            </a:r>
            <a:r>
              <a:rPr lang="en-US" sz="2800" b="1" dirty="0" smtClean="0"/>
              <a:t>School</a:t>
            </a:r>
          </a:p>
          <a:p>
            <a:pPr lvl="1"/>
            <a:endParaRPr lang="en-US" sz="28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/>
              <a:t>Enhanced </a:t>
            </a:r>
            <a:r>
              <a:rPr lang="en-US" sz="2800" b="1" dirty="0"/>
              <a:t>Entrance and Exit </a:t>
            </a:r>
            <a:r>
              <a:rPr lang="en-US" sz="2800" b="1" dirty="0" smtClean="0"/>
              <a:t>Counseling</a:t>
            </a:r>
          </a:p>
          <a:p>
            <a:pPr lvl="1"/>
            <a:endParaRPr lang="en-US" sz="28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/>
              <a:t>Tools </a:t>
            </a:r>
            <a:r>
              <a:rPr lang="en-US" sz="2800" b="1" dirty="0"/>
              <a:t>and Activities for Schools      </a:t>
            </a:r>
          </a:p>
        </p:txBody>
      </p:sp>
    </p:spTree>
    <p:extLst>
      <p:ext uri="{BB962C8B-B14F-4D97-AF65-F5344CB8AC3E}">
        <p14:creationId xmlns:p14="http://schemas.microsoft.com/office/powerpoint/2010/main" val="36519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Core </a:t>
            </a:r>
            <a:r>
              <a:rPr lang="en-US" sz="3200" u="sng" dirty="0"/>
              <a:t>elements of a </a:t>
            </a:r>
            <a:r>
              <a:rPr lang="en-US" sz="3200" u="sng" dirty="0" smtClean="0"/>
              <a:t>Default Management Plan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Entrance Counseling</a:t>
            </a:r>
          </a:p>
          <a:p>
            <a:pPr marL="0" indent="0">
              <a:buNone/>
            </a:pPr>
            <a:r>
              <a:rPr lang="en-US" dirty="0"/>
              <a:t>2. Financial Literacy for Borrowers</a:t>
            </a:r>
          </a:p>
          <a:p>
            <a:pPr marL="0" indent="0">
              <a:buNone/>
            </a:pPr>
            <a:r>
              <a:rPr lang="fr-FR" dirty="0"/>
              <a:t>3. Communication Across Campus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Exit Counseling</a:t>
            </a:r>
          </a:p>
          <a:p>
            <a:pPr marL="0" indent="0">
              <a:buNone/>
            </a:pPr>
            <a:r>
              <a:rPr lang="en-US" dirty="0"/>
              <a:t>5. Timely and Accurate Enrollment Reporting</a:t>
            </a:r>
          </a:p>
          <a:p>
            <a:pPr marL="0" indent="0">
              <a:buNone/>
            </a:pPr>
            <a:r>
              <a:rPr lang="en-US" dirty="0"/>
              <a:t>6. NSLDS Date Entered Repayment (DER) Report</a:t>
            </a:r>
          </a:p>
          <a:p>
            <a:pPr marL="0" indent="0">
              <a:buNone/>
            </a:pPr>
            <a:r>
              <a:rPr lang="en-US" dirty="0"/>
              <a:t>7. Late Stage Delinquency Assistance (LSDA) </a:t>
            </a:r>
          </a:p>
          <a:p>
            <a:pPr marL="0" indent="0">
              <a:buNone/>
            </a:pPr>
            <a:r>
              <a:rPr lang="en-US" dirty="0"/>
              <a:t>8. Loan Record Detail Report (LRDR)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Data </a:t>
            </a:r>
            <a:r>
              <a:rPr lang="en-US" dirty="0"/>
              <a:t>Review</a:t>
            </a:r>
          </a:p>
          <a:p>
            <a:pPr marL="0" indent="0">
              <a:buNone/>
            </a:pPr>
            <a:r>
              <a:rPr lang="en-US" dirty="0"/>
              <a:t>9. Analyze Defaulted Loan Data to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Identify </a:t>
            </a:r>
            <a:r>
              <a:rPr lang="en-US" dirty="0"/>
              <a:t>Defaulter Characteristics</a:t>
            </a:r>
          </a:p>
          <a:p>
            <a:endParaRPr lang="en-US" dirty="0"/>
          </a:p>
        </p:txBody>
      </p:sp>
      <p:pic>
        <p:nvPicPr>
          <p:cNvPr id="4098" name="Picture 2" descr="http://librarysciencelist.com/files/2013/03/core_competenc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4" name="Picture 2" descr="http://www.cascadestrategy.com/wp-content/uploads/2012/10/Strategy-Small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7"/>
          <a:stretch/>
        </p:blipFill>
        <p:spPr bwMode="auto">
          <a:xfrm>
            <a:off x="2133600" y="1752600"/>
            <a:ext cx="4635843" cy="384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151</Words>
  <Application>Microsoft Office PowerPoint</Application>
  <PresentationFormat>On-screen Show (4:3)</PresentationFormat>
  <Paragraphs>46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Satisfied with your rate?</vt:lpstr>
      <vt:lpstr>PowerPoint Presentation</vt:lpstr>
      <vt:lpstr>PowerPoint Presentation</vt:lpstr>
      <vt:lpstr>PowerPoint Presentation</vt:lpstr>
      <vt:lpstr>What’s in a plan</vt:lpstr>
      <vt:lpstr>Core elements of a Default Management Plan</vt:lpstr>
      <vt:lpstr>Implementation</vt:lpstr>
      <vt:lpstr>PowerPoint Presentation</vt:lpstr>
    </vt:vector>
  </TitlesOfParts>
  <Company>Foundation for Educational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Macoubrie</dc:creator>
  <cp:lastModifiedBy>Dave Macoubrie</cp:lastModifiedBy>
  <cp:revision>42</cp:revision>
  <cp:lastPrinted>2013-10-15T13:00:40Z</cp:lastPrinted>
  <dcterms:created xsi:type="dcterms:W3CDTF">2013-10-14T17:03:13Z</dcterms:created>
  <dcterms:modified xsi:type="dcterms:W3CDTF">2013-11-19T14:51:54Z</dcterms:modified>
</cp:coreProperties>
</file>